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788"/>
  </p:normalViewPr>
  <p:slideViewPr>
    <p:cSldViewPr snapToGrid="0" snapToObjects="1">
      <p:cViewPr varScale="1">
        <p:scale>
          <a:sx n="111" d="100"/>
          <a:sy n="111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F8ADC-A832-BB4C-8C7A-E80C79F46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4188EA-5B1D-C440-9308-0871843F5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B64EE-601C-844F-BC04-E20C57872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E312-CECB-7547-9D25-50DD0725E279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4B7D0-CD83-7349-823B-92F6CF2C4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AD7D7-F54A-8749-9D87-9E7F4FE33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FFD7-9055-414C-9FC3-CB80A08DF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77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2675-6CE0-E848-A09D-451C8492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E4FEF-FE7E-9148-B2FA-6BA44F3D4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9D57B-4131-884C-A7C0-67F9B348E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E312-CECB-7547-9D25-50DD0725E279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F0E22-595A-D34C-BC71-112AC230D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3A52D-04CE-B14C-92B1-E9A0E5FC3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FFD7-9055-414C-9FC3-CB80A08DF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1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0EF864-3DA1-6344-887E-BFA74AF12E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300A1C-ABEC-9C42-8A4D-4ED4CDDF1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10BE6-B613-7F47-845D-90E516419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E312-CECB-7547-9D25-50DD0725E279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8065B-D6C3-0F48-91F2-6180A47B7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9545B-ED2A-2B4E-A56B-662A2E63A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FFD7-9055-414C-9FC3-CB80A08DF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8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4E07D-F316-4246-B7D8-B2A926AF8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CFF63-45DA-D54B-B113-A991F19A4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47375-B880-FD4B-BDE6-E97F98B88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E312-CECB-7547-9D25-50DD0725E279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DC64B-0E1B-8247-BBA8-427F120BC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9A208-C4C8-B046-8705-C0C450F3B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FFD7-9055-414C-9FC3-CB80A08DF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63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8089C-E5F3-7B4B-9446-D250C64EF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8578D-F896-5F43-BD41-436013710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D0E28-6611-BC40-8230-9D1FA975F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E312-CECB-7547-9D25-50DD0725E279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4EA76-6069-F644-9E30-6BA62EE63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6F36B-1268-E440-9D96-7DA21EF4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FFD7-9055-414C-9FC3-CB80A08DF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6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030D5-33E5-2744-901A-3441BBD8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96C11-A2C1-9A41-B2D4-66D82AAB9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F694C-EA12-E140-8819-5EC649E2C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BA2A0-0448-5042-8023-89E51DAA2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E312-CECB-7547-9D25-50DD0725E279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21622B-A0C5-EA41-94D0-133EDE46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41E67-FAB6-0F4A-9575-CFAA38494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FFD7-9055-414C-9FC3-CB80A08DF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0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EA90-F07B-E542-8C6F-FC84E7D54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6BA8B-CBEE-EC41-B0B5-C2BBBC208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9A2FE-5E67-424F-A919-FC61D079E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9EFC87-4354-6349-A26A-3427DE1322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D2455D-7E79-0B4A-B4B4-59E33CDB5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92D3C8-2B60-DF47-BB50-EB21AB738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E312-CECB-7547-9D25-50DD0725E279}" type="datetimeFigureOut">
              <a:rPr lang="en-US" smtClean="0"/>
              <a:t>6/14/23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647090-DD4B-5A48-ACE8-E071F55E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9D874E-BCEC-514B-A102-4BDE5A86C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FFD7-9055-414C-9FC3-CB80A08DF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73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D5043-6BFE-B44D-B290-118C3DFDE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A07CD7-5E0D-FC43-95E1-ACF4A7A2D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E312-CECB-7547-9D25-50DD0725E279}" type="datetimeFigureOut">
              <a:rPr lang="en-US" smtClean="0"/>
              <a:t>6/14/23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0616C-E835-5141-90FA-AC4D8618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C3A804-6CE4-9D49-A7ED-E94935DA8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FFD7-9055-414C-9FC3-CB80A08DF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4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F16D06-2461-1F42-B1F9-82202565C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E312-CECB-7547-9D25-50DD0725E279}" type="datetimeFigureOut">
              <a:rPr lang="en-US" smtClean="0"/>
              <a:t>6/14/23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C4C924-D659-334A-BB60-FBB06D16F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005CD-03DB-EF4B-B004-8062458C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FFD7-9055-414C-9FC3-CB80A08DF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2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24783-7069-564F-B106-0A5307C9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D9AFF-8FCA-F847-B95A-A939EAC41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7E155-7C10-AB42-95AC-46BDD7FCB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AA4CF-1611-6142-8EDA-F2F4EAC2D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E312-CECB-7547-9D25-50DD0725E279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E3EA5-DA42-4A4A-8E72-8E7932602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06120-AC48-6A4A-9270-DBA279160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FFD7-9055-414C-9FC3-CB80A08DF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5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62B29-7D4D-A541-A485-1325B492C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746B88-4CD5-574F-983B-BDA9EB2D34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D15DA-F5CC-3743-9FA4-75600478C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4B18B1-5DFD-C14B-8247-3F40F3474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E312-CECB-7547-9D25-50DD0725E279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9B085-1E1B-1B42-A953-66654088E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A562D-960A-AA42-B596-82CE43DD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FFD7-9055-414C-9FC3-CB80A08DF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0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0A6837-FD9B-6D42-A12E-AE8D3B3E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E6621-1D93-F74F-856D-7434FEC8B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4938F-043F-3F43-A26A-C205838A3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6E312-CECB-7547-9D25-50DD0725E279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30CF8-7FFB-0243-8CB0-D10B1C775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61AB4-28CB-3841-AB7A-1ADBE817D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CFFD7-9055-414C-9FC3-CB80A08DF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3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kfindout.com/us/" TargetMode="External"/><Relationship Id="rId3" Type="http://schemas.openxmlformats.org/officeDocument/2006/relationships/hyperlink" Target="https://scholar.google.com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merlot.org/merlot/index.htm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idzsearch.com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hyperlink" Target="https://www.kiddle.c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idtopia.info/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png"/><Relationship Id="rId10" Type="http://schemas.openxmlformats.org/officeDocument/2006/relationships/hyperlink" Target="https://www.sweetsearch.com/" TargetMode="External"/><Relationship Id="rId4" Type="http://schemas.openxmlformats.org/officeDocument/2006/relationships/hyperlink" Target="https://www.alarms.org/kidrex/" TargetMode="Externa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torytimefromspace.com/" TargetMode="External"/><Relationship Id="rId13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hyperlink" Target="http://www.childrenslibrary.org/" TargetMode="External"/><Relationship Id="rId2" Type="http://schemas.openxmlformats.org/officeDocument/2006/relationships/hyperlink" Target="https://www.abcy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orynory.com/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png"/><Relationship Id="rId10" Type="http://schemas.openxmlformats.org/officeDocument/2006/relationships/hyperlink" Target="https://www.starfall.com/h/" TargetMode="External"/><Relationship Id="rId4" Type="http://schemas.openxmlformats.org/officeDocument/2006/relationships/hyperlink" Target="https://storylineonline.net/" TargetMode="Externa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weebl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heedublogger.com/copyright-fair-use-and-creative-commons/" TargetMode="External"/><Relationship Id="rId4" Type="http://schemas.openxmlformats.org/officeDocument/2006/relationships/hyperlink" Target="https://www.theedublogger.com/school-library-websites-features-examples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sa.gov/kidsclub/index.html" TargetMode="External"/><Relationship Id="rId3" Type="http://schemas.openxmlformats.org/officeDocument/2006/relationships/hyperlink" Target="https://www.youtube.com/@artforkidshub" TargetMode="External"/><Relationship Id="rId7" Type="http://schemas.openxmlformats.org/officeDocument/2006/relationships/hyperlink" Target="https://www.literacyshed.com/" TargetMode="External"/><Relationship Id="rId2" Type="http://schemas.openxmlformats.org/officeDocument/2006/relationships/hyperlink" Target="https://www.coolaustral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bc.net.au/btn" TargetMode="External"/><Relationship Id="rId5" Type="http://schemas.openxmlformats.org/officeDocument/2006/relationships/hyperlink" Target="https://pbskids.org/cyberchase" TargetMode="External"/><Relationship Id="rId4" Type="http://schemas.openxmlformats.org/officeDocument/2006/relationships/hyperlink" Target="https://bit.ly/461pBia" TargetMode="External"/><Relationship Id="rId9" Type="http://schemas.openxmlformats.org/officeDocument/2006/relationships/hyperlink" Target="https://www.youtube.com/@redtedart/video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73BABD-6C8E-8F4D-BED2-37E8EB887787}"/>
              </a:ext>
            </a:extLst>
          </p:cNvPr>
          <p:cNvSpPr txBox="1"/>
          <p:nvPr/>
        </p:nvSpPr>
        <p:spPr>
          <a:xfrm>
            <a:off x="747712" y="2057400"/>
            <a:ext cx="108727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</a:rPr>
              <a:t>How To Promote </a:t>
            </a:r>
          </a:p>
          <a:p>
            <a:pPr algn="ctr"/>
            <a:r>
              <a:rPr lang="en-US" sz="8000" dirty="0">
                <a:solidFill>
                  <a:schemeClr val="bg1"/>
                </a:solidFill>
              </a:rPr>
              <a:t>Your Library</a:t>
            </a:r>
          </a:p>
        </p:txBody>
      </p:sp>
    </p:spTree>
    <p:extLst>
      <p:ext uri="{BB962C8B-B14F-4D97-AF65-F5344CB8AC3E}">
        <p14:creationId xmlns:p14="http://schemas.microsoft.com/office/powerpoint/2010/main" val="4205998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077B05-BB0D-3C4D-818C-2E5FDA8DC424}"/>
              </a:ext>
            </a:extLst>
          </p:cNvPr>
          <p:cNvSpPr txBox="1"/>
          <p:nvPr/>
        </p:nvSpPr>
        <p:spPr>
          <a:xfrm>
            <a:off x="514351" y="228601"/>
            <a:ext cx="11458574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Promoting the </a:t>
            </a:r>
            <a:r>
              <a:rPr lang="en-US" sz="4400" dirty="0">
                <a:solidFill>
                  <a:schemeClr val="bg1"/>
                </a:solidFill>
              </a:rPr>
              <a:t>library to the students and wider school community: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Students: databases, website lists (including search engines), online reading sites, promotion of special events </a:t>
            </a:r>
            <a:r>
              <a:rPr lang="en-US" sz="3000" dirty="0" err="1">
                <a:solidFill>
                  <a:schemeClr val="bg1"/>
                </a:solidFill>
              </a:rPr>
              <a:t>eg</a:t>
            </a:r>
            <a:r>
              <a:rPr lang="en-US" sz="3000" dirty="0">
                <a:solidFill>
                  <a:schemeClr val="bg1"/>
                </a:solidFill>
              </a:rPr>
              <a:t> science week, world dot day, book fairs, library website</a:t>
            </a:r>
          </a:p>
          <a:p>
            <a:endParaRPr lang="en-US" sz="3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Teachers: planning collaboration, new book showcases, involvement in purchasing, workshops on how to use databases &amp; websites in the classroom, library website</a:t>
            </a:r>
          </a:p>
          <a:p>
            <a:endParaRPr lang="en-US" sz="3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Parents: library website, parent mornings/afternoons</a:t>
            </a:r>
          </a:p>
        </p:txBody>
      </p:sp>
    </p:spTree>
    <p:extLst>
      <p:ext uri="{BB962C8B-B14F-4D97-AF65-F5344CB8AC3E}">
        <p14:creationId xmlns:p14="http://schemas.microsoft.com/office/powerpoint/2010/main" val="1668365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07BA12-BF68-5C44-8957-FFC704DA6365}"/>
              </a:ext>
            </a:extLst>
          </p:cNvPr>
          <p:cNvSpPr txBox="1"/>
          <p:nvPr/>
        </p:nvSpPr>
        <p:spPr>
          <a:xfrm>
            <a:off x="871538" y="585788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Students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8709B2-26E0-9448-B738-32DE35759421}"/>
              </a:ext>
            </a:extLst>
          </p:cNvPr>
          <p:cNvSpPr txBox="1"/>
          <p:nvPr/>
        </p:nvSpPr>
        <p:spPr>
          <a:xfrm>
            <a:off x="600075" y="1871663"/>
            <a:ext cx="19288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Databases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7E9E66-5C2E-CE4C-9D46-9F7682F12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657" y="1112341"/>
            <a:ext cx="2159356" cy="2085250"/>
          </a:xfrm>
          <a:prstGeom prst="rect">
            <a:avLst/>
          </a:prstGeom>
        </p:spPr>
      </p:pic>
      <p:pic>
        <p:nvPicPr>
          <p:cNvPr id="20" name="Picture 19">
            <a:hlinkClick r:id="rId3"/>
            <a:extLst>
              <a:ext uri="{FF2B5EF4-FFF2-40B4-BE49-F238E27FC236}">
                <a16:creationId xmlns:a16="http://schemas.microsoft.com/office/drawing/2014/main" id="{794471DC-E6C5-9F47-919A-004BD24F1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176" y="3932158"/>
            <a:ext cx="2237382" cy="2182889"/>
          </a:xfrm>
          <a:prstGeom prst="rect">
            <a:avLst/>
          </a:prstGeom>
        </p:spPr>
      </p:pic>
      <p:pic>
        <p:nvPicPr>
          <p:cNvPr id="22" name="Picture 21">
            <a:hlinkClick r:id="rId5"/>
            <a:extLst>
              <a:ext uri="{FF2B5EF4-FFF2-40B4-BE49-F238E27FC236}">
                <a16:creationId xmlns:a16="http://schemas.microsoft.com/office/drawing/2014/main" id="{CC615AC4-63E3-2E4B-8B3C-0BDDA757E6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588" y="3932159"/>
            <a:ext cx="2182889" cy="21828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4B89806-3ECB-C346-9B80-861F05208B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6440" y="1112340"/>
            <a:ext cx="2208261" cy="2085251"/>
          </a:xfrm>
          <a:prstGeom prst="rect">
            <a:avLst/>
          </a:prstGeom>
        </p:spPr>
      </p:pic>
      <p:pic>
        <p:nvPicPr>
          <p:cNvPr id="28" name="Picture 27">
            <a:hlinkClick r:id="rId8"/>
            <a:extLst>
              <a:ext uri="{FF2B5EF4-FFF2-40B4-BE49-F238E27FC236}">
                <a16:creationId xmlns:a16="http://schemas.microsoft.com/office/drawing/2014/main" id="{F2C9EBE1-5317-F645-AB87-E4E9FB74A3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68507" y="3932159"/>
            <a:ext cx="2189081" cy="218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03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301968-DC77-B145-9668-2D980856E516}"/>
              </a:ext>
            </a:extLst>
          </p:cNvPr>
          <p:cNvSpPr txBox="1"/>
          <p:nvPr/>
        </p:nvSpPr>
        <p:spPr>
          <a:xfrm>
            <a:off x="434956" y="465858"/>
            <a:ext cx="26717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Search Engines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90AB3D52-C987-1743-ABF4-C48FF8705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629" y="373260"/>
            <a:ext cx="2008207" cy="3825155"/>
          </a:xfrm>
          <a:prstGeom prst="rect">
            <a:avLst/>
          </a:prstGeom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8176474F-5C81-E944-A6B2-7288E6F0EB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364" y="4023446"/>
            <a:ext cx="2020166" cy="2020166"/>
          </a:xfrm>
          <a:prstGeom prst="rect">
            <a:avLst/>
          </a:prstGeom>
        </p:spPr>
      </p:pic>
      <p:pic>
        <p:nvPicPr>
          <p:cNvPr id="7" name="Picture 6">
            <a:hlinkClick r:id="rId6"/>
            <a:extLst>
              <a:ext uri="{FF2B5EF4-FFF2-40B4-BE49-F238E27FC236}">
                <a16:creationId xmlns:a16="http://schemas.microsoft.com/office/drawing/2014/main" id="{28B1867E-C348-214C-BC45-0234D37512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5654" y="1659236"/>
            <a:ext cx="5194218" cy="1438398"/>
          </a:xfrm>
          <a:prstGeom prst="rect">
            <a:avLst/>
          </a:prstGeom>
        </p:spPr>
      </p:pic>
      <p:pic>
        <p:nvPicPr>
          <p:cNvPr id="9" name="Picture 8">
            <a:hlinkClick r:id="rId8"/>
            <a:extLst>
              <a:ext uri="{FF2B5EF4-FFF2-40B4-BE49-F238E27FC236}">
                <a16:creationId xmlns:a16="http://schemas.microsoft.com/office/drawing/2014/main" id="{B3CADD1D-B717-A345-A757-DB95ADE8F3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7054" y="4023447"/>
            <a:ext cx="3847935" cy="2020166"/>
          </a:xfrm>
          <a:prstGeom prst="rect">
            <a:avLst/>
          </a:prstGeom>
        </p:spPr>
      </p:pic>
      <p:pic>
        <p:nvPicPr>
          <p:cNvPr id="13" name="Picture 12">
            <a:hlinkClick r:id="rId10"/>
            <a:extLst>
              <a:ext uri="{FF2B5EF4-FFF2-40B4-BE49-F238E27FC236}">
                <a16:creationId xmlns:a16="http://schemas.microsoft.com/office/drawing/2014/main" id="{895389B1-F065-4948-B943-D110051177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92513" y="4023446"/>
            <a:ext cx="2037359" cy="202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32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51CA4E-331D-624A-8602-13B771982A67}"/>
              </a:ext>
            </a:extLst>
          </p:cNvPr>
          <p:cNvSpPr txBox="1"/>
          <p:nvPr/>
        </p:nvSpPr>
        <p:spPr>
          <a:xfrm>
            <a:off x="557213" y="614363"/>
            <a:ext cx="37147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Online Reading Sites</a:t>
            </a: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A1E3DBCA-92F4-1D47-9897-764E2DBD5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" y="1627208"/>
            <a:ext cx="2180864" cy="2180864"/>
          </a:xfrm>
          <a:prstGeom prst="rect">
            <a:avLst/>
          </a:prstGeom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84DA23AD-0FD8-E640-AC58-CD8760847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2919" y="1627208"/>
            <a:ext cx="3550552" cy="2180864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7767DFA5-4A35-794B-B8CD-B91AA4E17E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8313" y="1637819"/>
            <a:ext cx="2170253" cy="2170253"/>
          </a:xfrm>
          <a:prstGeom prst="rect">
            <a:avLst/>
          </a:prstGeom>
        </p:spPr>
      </p:pic>
      <p:pic>
        <p:nvPicPr>
          <p:cNvPr id="10" name="Picture 9">
            <a:hlinkClick r:id="rId8"/>
            <a:extLst>
              <a:ext uri="{FF2B5EF4-FFF2-40B4-BE49-F238E27FC236}">
                <a16:creationId xmlns:a16="http://schemas.microsoft.com/office/drawing/2014/main" id="{00541AB1-C936-934B-87FC-12406C9B0B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213" y="4118015"/>
            <a:ext cx="2180864" cy="2180864"/>
          </a:xfrm>
          <a:prstGeom prst="rect">
            <a:avLst/>
          </a:prstGeom>
        </p:spPr>
      </p:pic>
      <p:pic>
        <p:nvPicPr>
          <p:cNvPr id="12" name="Picture 11">
            <a:hlinkClick r:id="rId10"/>
            <a:extLst>
              <a:ext uri="{FF2B5EF4-FFF2-40B4-BE49-F238E27FC236}">
                <a16:creationId xmlns:a16="http://schemas.microsoft.com/office/drawing/2014/main" id="{7C65D52F-4672-FA4B-B665-A62EE16748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58794" y="4113806"/>
            <a:ext cx="2185074" cy="2185074"/>
          </a:xfrm>
          <a:prstGeom prst="rect">
            <a:avLst/>
          </a:prstGeom>
        </p:spPr>
      </p:pic>
      <p:pic>
        <p:nvPicPr>
          <p:cNvPr id="14" name="Picture 13">
            <a:hlinkClick r:id="rId12"/>
            <a:extLst>
              <a:ext uri="{FF2B5EF4-FFF2-40B4-BE49-F238E27FC236}">
                <a16:creationId xmlns:a16="http://schemas.microsoft.com/office/drawing/2014/main" id="{BB19A092-BDB7-7447-B5D7-5563DDBFFF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78313" y="4113806"/>
            <a:ext cx="2170253" cy="218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89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9E6334-1E83-9246-887A-016EDBD749C5}"/>
              </a:ext>
            </a:extLst>
          </p:cNvPr>
          <p:cNvSpPr txBox="1"/>
          <p:nvPr/>
        </p:nvSpPr>
        <p:spPr>
          <a:xfrm>
            <a:off x="1474327" y="271646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Create your own library website</a:t>
            </a: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020EEFB6-71FE-E346-BF9A-0CD7EAF17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73" y="1461948"/>
            <a:ext cx="4472507" cy="30114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E7A601-8C55-EF4C-AA5B-1E1897A75E9A}"/>
              </a:ext>
            </a:extLst>
          </p:cNvPr>
          <p:cNvSpPr txBox="1"/>
          <p:nvPr/>
        </p:nvSpPr>
        <p:spPr>
          <a:xfrm>
            <a:off x="5552413" y="1758086"/>
            <a:ext cx="619191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What to include: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General library information </a:t>
            </a:r>
            <a:r>
              <a:rPr lang="en-US" sz="2000" dirty="0" err="1">
                <a:solidFill>
                  <a:schemeClr val="bg1"/>
                </a:solidFill>
              </a:rPr>
              <a:t>eg</a:t>
            </a:r>
            <a:r>
              <a:rPr lang="en-US" sz="2000" dirty="0">
                <a:solidFill>
                  <a:schemeClr val="bg1"/>
                </a:solidFill>
              </a:rPr>
              <a:t> opening hours, contact details, who works in the library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Catalogue information and access links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Useful website and database links and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Upcoming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Student work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New books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776020-2687-9A42-B16A-25F2FF4470B7}"/>
              </a:ext>
            </a:extLst>
          </p:cNvPr>
          <p:cNvSpPr txBox="1"/>
          <p:nvPr/>
        </p:nvSpPr>
        <p:spPr>
          <a:xfrm>
            <a:off x="764371" y="4793143"/>
            <a:ext cx="4514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https://www.theedublogger.com/school-library-websites-features-examples/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F8A43E-A0F3-F44D-B59F-275128D3964C}"/>
              </a:ext>
            </a:extLst>
          </p:cNvPr>
          <p:cNvSpPr txBox="1"/>
          <p:nvPr/>
        </p:nvSpPr>
        <p:spPr>
          <a:xfrm>
            <a:off x="972715" y="5759181"/>
            <a:ext cx="4097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dirty="0" err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www.theedublogger.com</a:t>
            </a:r>
            <a:r>
              <a:rPr lang="en-US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/copyright-fair-use-and-creative-commons/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91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002FBF-BBFE-CA4C-AE24-89AC065A1B2D}"/>
              </a:ext>
            </a:extLst>
          </p:cNvPr>
          <p:cNvSpPr txBox="1"/>
          <p:nvPr/>
        </p:nvSpPr>
        <p:spPr>
          <a:xfrm>
            <a:off x="442913" y="2171700"/>
            <a:ext cx="22860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More </a:t>
            </a:r>
          </a:p>
          <a:p>
            <a:r>
              <a:rPr lang="en-US" sz="4400" dirty="0">
                <a:solidFill>
                  <a:schemeClr val="bg1"/>
                </a:solidFill>
              </a:rPr>
              <a:t>useful </a:t>
            </a:r>
          </a:p>
          <a:p>
            <a:r>
              <a:rPr lang="en-US" sz="4400" dirty="0">
                <a:solidFill>
                  <a:schemeClr val="bg1"/>
                </a:solidFill>
              </a:rPr>
              <a:t>websites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BD351F-C1E2-584A-8EB3-0B234FAC552F}"/>
              </a:ext>
            </a:extLst>
          </p:cNvPr>
          <p:cNvSpPr txBox="1"/>
          <p:nvPr/>
        </p:nvSpPr>
        <p:spPr>
          <a:xfrm>
            <a:off x="3371851" y="458092"/>
            <a:ext cx="78867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Cool Australia </a:t>
            </a:r>
            <a:r>
              <a:rPr lang="en-US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https://www.coolaustralia.org/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Art For Kids Hub </a:t>
            </a:r>
            <a:r>
              <a:rPr lang="en-US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https://www.youtube.com/@artforkidshub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Hinterland </a:t>
            </a:r>
            <a:r>
              <a:rPr lang="en-US" sz="2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https://bit.ly/461pBia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Cyberchase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https://pbskids.org/cyberchase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Behind The News </a:t>
            </a:r>
            <a:r>
              <a:rPr lang="en-US" sz="24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https://www.abc.net.au/btn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The Literacy Shed </a:t>
            </a:r>
            <a:r>
              <a:rPr lang="en-US" sz="24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https://www.literacyshed.com/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NASA Kids Club </a:t>
            </a:r>
            <a:r>
              <a:rPr lang="en-US" sz="24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https://www.nasa.gov/kidsclub/index.html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RedTed</a:t>
            </a:r>
            <a:r>
              <a:rPr lang="en-US" sz="2400" dirty="0">
                <a:solidFill>
                  <a:schemeClr val="bg1"/>
                </a:solidFill>
              </a:rPr>
              <a:t> Art </a:t>
            </a:r>
            <a:r>
              <a:rPr lang="en-US" sz="2400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https://www.youtube.com/@redtedart/videos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40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250</Words>
  <Application>Microsoft Macintosh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Gittins</dc:creator>
  <cp:lastModifiedBy>Kerry Gittins</cp:lastModifiedBy>
  <cp:revision>18</cp:revision>
  <dcterms:created xsi:type="dcterms:W3CDTF">2023-06-13T00:03:00Z</dcterms:created>
  <dcterms:modified xsi:type="dcterms:W3CDTF">2023-06-14T08:12:00Z</dcterms:modified>
</cp:coreProperties>
</file>